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1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27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00" autoAdjust="0"/>
  </p:normalViewPr>
  <p:slideViewPr>
    <p:cSldViewPr snapToGrid="0">
      <p:cViewPr varScale="1">
        <p:scale>
          <a:sx n="87" d="100"/>
          <a:sy n="87" d="100"/>
        </p:scale>
        <p:origin x="91" y="61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https://perspectiveapi.com/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6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https://platform.openai.com/docs/guides/moderation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0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67BDD7-8453-043C-FFAC-867D14659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616" y="802257"/>
            <a:ext cx="5488508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AC865-AFAD-C635-2DC8-DD46876C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87340"/>
            <a:ext cx="10455546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D68E0-7647-49E3-7D35-8D23EEBB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0" y="0"/>
            <a:ext cx="11979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80511-2C0D-1303-A0AF-FB5895A7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99" y="0"/>
            <a:ext cx="931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0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7126A-A260-B0AB-D738-8386E607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064"/>
            <a:ext cx="12192000" cy="31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2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6A4B3-4E98-5496-217D-02822D55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1" y="1451517"/>
            <a:ext cx="11328478" cy="39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5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1448E-D43C-DD8D-262F-9B18F367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" y="0"/>
            <a:ext cx="10887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FB944-9D6B-AF19-D400-FA4D618C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5" y="0"/>
            <a:ext cx="11305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9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9E5F4-7321-286B-0E1D-4FA84770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17" y="214110"/>
            <a:ext cx="10300367" cy="64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A7ADD-3D74-3844-2854-27E289CD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092"/>
            <a:ext cx="12192000" cy="50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0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C346C-F64E-143F-FBB1-082EC09D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91"/>
            <a:ext cx="12192000" cy="45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2EB35-D25F-DFED-0228-B03E9767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0" y="0"/>
            <a:ext cx="11194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4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8F54A-191D-A67E-BD03-F7B2E631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9" y="1058974"/>
            <a:ext cx="9243861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B6A83-55E4-2D4A-AEEE-A1AB5960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507"/>
            <a:ext cx="12192000" cy="47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40243-7B22-EDAF-67C7-BA9BF4A2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365494"/>
            <a:ext cx="9297206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8CFCC-5DBC-8547-0BDF-B1F9A2AE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02581"/>
            <a:ext cx="10546994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2072F-A722-9ABB-4425-D8A351AA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177"/>
            <a:ext cx="12192000" cy="25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4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AB95F-9B1D-E544-194E-FA8E2DF0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487"/>
            <a:ext cx="12192000" cy="46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3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4CCC-22F5-D880-E038-241CC9D3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611"/>
            <a:ext cx="12192000" cy="45928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6090C0-C152-0D5B-58AD-889A80AF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8130"/>
            <a:ext cx="9905998" cy="1478570"/>
          </a:xfrm>
        </p:spPr>
        <p:txBody>
          <a:bodyPr/>
          <a:lstStyle/>
          <a:p>
            <a:r>
              <a:rPr lang="en-US" dirty="0"/>
              <a:t>Safety Classifiers</a:t>
            </a:r>
          </a:p>
        </p:txBody>
      </p:sp>
    </p:spTree>
    <p:extLst>
      <p:ext uri="{BB962C8B-B14F-4D97-AF65-F5344CB8AC3E}">
        <p14:creationId xmlns:p14="http://schemas.microsoft.com/office/powerpoint/2010/main" val="82946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3F9D-AB34-8E90-7286-E82D18AB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3525"/>
            <a:ext cx="9905998" cy="818798"/>
          </a:xfrm>
        </p:spPr>
        <p:txBody>
          <a:bodyPr/>
          <a:lstStyle/>
          <a:p>
            <a:r>
              <a:rPr lang="en-US" dirty="0"/>
              <a:t>Perspective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9AD29-08CA-AB03-2809-F14B3040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47" y="805413"/>
            <a:ext cx="10219306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5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DBA8-4A8D-8A1A-36A0-ADB47F4B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090"/>
            <a:ext cx="9905998" cy="1478570"/>
          </a:xfrm>
        </p:spPr>
        <p:txBody>
          <a:bodyPr/>
          <a:lstStyle/>
          <a:p>
            <a:r>
              <a:rPr lang="en-US" dirty="0"/>
              <a:t>Openai moderation endpoint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82E1D-53D3-1CED-A37C-9DD9002A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0" y="1234728"/>
            <a:ext cx="9700740" cy="53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6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8B524-9C7F-12FF-FAD6-EAFDC189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15" y="563137"/>
            <a:ext cx="11222771" cy="57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2B375-4C10-0BAA-5D38-3F1B0D8A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1" y="7323"/>
            <a:ext cx="10577477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48D1E-7924-9FEE-5D0F-592EA473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22"/>
            <a:ext cx="12192000" cy="599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2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A0FBF-3E8D-9368-5293-EFEB6E31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241"/>
            <a:ext cx="12192000" cy="60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33769-D6B9-9898-7B0D-6FDE0696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852"/>
            <a:ext cx="12192000" cy="53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0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B2696-EA97-279B-BBD4-A3D512E9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53"/>
            <a:ext cx="12192000" cy="59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7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D941D-456D-442E-900E-063CD4E9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006"/>
            <a:ext cx="12192000" cy="50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4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ED3A7-5DE5-524B-8459-0EE46CAD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085"/>
            <a:ext cx="12192000" cy="57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74D21-665D-9699-F01F-7707612C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348"/>
            <a:ext cx="12192000" cy="5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9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5159F-639A-3ACB-07F1-58CD94C4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464563"/>
            <a:ext cx="8397968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9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60D92-79D8-85A6-3FBA-58F9E955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76" y="613075"/>
            <a:ext cx="9076048" cy="56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0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1BA81-545F-0BAE-9151-D58D011D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525528"/>
            <a:ext cx="1059271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5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C76FA-6805-39FD-8C18-C41205D8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69" y="0"/>
            <a:ext cx="765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60905-6249-6824-FC70-AD4DBAC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82"/>
            <a:ext cx="12192000" cy="57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5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60D3C-E3A6-E494-D739-8D3415F3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893"/>
            <a:ext cx="12192000" cy="57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1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BB0A-E2D8-709C-2784-8990BF45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5" y="0"/>
            <a:ext cx="11751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F0E080-FF90-F3D8-554B-750AD7E9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41"/>
            <a:ext cx="12192000" cy="44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1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15905</TotalTime>
  <Words>48</Words>
  <Application>Microsoft Office PowerPoint</Application>
  <PresentationFormat>Widescreen</PresentationFormat>
  <Paragraphs>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Classifiers</vt:lpstr>
      <vt:lpstr>Perspective Api</vt:lpstr>
      <vt:lpstr>Openai moderation endpoint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29</cp:revision>
  <dcterms:created xsi:type="dcterms:W3CDTF">2024-06-30T01:37:58Z</dcterms:created>
  <dcterms:modified xsi:type="dcterms:W3CDTF">2025-01-15T02:53:27Z</dcterms:modified>
</cp:coreProperties>
</file>